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25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MENCHACA RD (Barton Skwy)
Intersection ID: 5152101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MENCHACA RD (Barton Skwy)
Intersection ID: 5152101
Cardinal Direction: 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25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MENCHACA RD (Barton Skwy)
Intersection ID: 5152101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Speed Limit 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25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MENCHACA RD (Barton Skwy)
Intersection ID: 5152101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